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57" r:id="rId3"/>
    <p:sldId id="263" r:id="rId4"/>
    <p:sldId id="258" r:id="rId5"/>
    <p:sldId id="261" r:id="rId6"/>
    <p:sldId id="259" r:id="rId7"/>
    <p:sldId id="260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64" r:id="rId25"/>
    <p:sldId id="262" r:id="rId26"/>
    <p:sldId id="265" r:id="rId27"/>
    <p:sldId id="266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3300"/>
    <a:srgbClr val="FF33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16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D7B33E-8579-4B7E-933D-A5FCE011D4F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1F2FA1E5-0E63-4DE6-B877-DF10084DDAA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Нетрадиционные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Техники.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717196-B92F-4839-A760-4833382F34FE}" type="parTrans" cxnId="{8D933BFF-B8BE-4A83-B255-FBA25FED7323}">
      <dgm:prSet/>
      <dgm:spPr/>
    </dgm:pt>
    <dgm:pt modelId="{178CAC44-2E41-4D99-96ED-30A43B404207}" type="sibTrans" cxnId="{8D933BFF-B8BE-4A83-B255-FBA25FED7323}">
      <dgm:prSet/>
      <dgm:spPr/>
    </dgm:pt>
    <dgm:pt modelId="{8DCE4D98-309C-483D-9072-D6373C5502E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Рисование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Пальчиками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Ладошкой,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ватными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палочками</a:t>
          </a: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A5942C-FB55-4F83-9114-CE7EA8849CC5}" type="parTrans" cxnId="{60D2A8F8-0A86-4A00-8C13-E7EC6A57CC3B}">
      <dgm:prSet/>
      <dgm:spPr/>
    </dgm:pt>
    <dgm:pt modelId="{5CA61E22-6957-4A1D-ACA8-7618833742AC}" type="sibTrans" cxnId="{60D2A8F8-0A86-4A00-8C13-E7EC6A57CC3B}">
      <dgm:prSet/>
      <dgm:spPr/>
    </dgm:pt>
    <dgm:pt modelId="{A2EC8100-918C-4F22-9D43-80D515FFADA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Оттиск печатками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картофеля.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0A5E31-A672-4A8C-BA52-8A5EC395B540}" type="parTrans" cxnId="{FD21D054-EE5E-45C8-8F15-92E953C86666}">
      <dgm:prSet/>
      <dgm:spPr/>
    </dgm:pt>
    <dgm:pt modelId="{56E3F8E7-6E36-446B-8851-41FC571C597B}" type="sibTrans" cxnId="{FD21D054-EE5E-45C8-8F15-92E953C86666}">
      <dgm:prSet/>
      <dgm:spPr/>
    </dgm:pt>
    <dgm:pt modelId="{96583129-1091-41A9-BCB1-F2142FD694B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Кляксография с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Трубочкой</a:t>
          </a: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3A3C6-7563-48D1-8C13-A702E66026A4}" type="parTrans" cxnId="{255918BD-A95E-4FC4-8F5C-A778C3ECEB4B}">
      <dgm:prSet/>
      <dgm:spPr/>
    </dgm:pt>
    <dgm:pt modelId="{FE485274-8C8E-4B3C-87B5-B784DF616DCE}" type="sibTrans" cxnId="{255918BD-A95E-4FC4-8F5C-A778C3ECEB4B}">
      <dgm:prSet/>
      <dgm:spPr/>
    </dgm:pt>
    <dgm:pt modelId="{AA9A17AC-45AC-4321-AD22-22AA57A2A308}" type="pres">
      <dgm:prSet presAssocID="{45D7B33E-8579-4B7E-933D-A5FCE011D4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4B70BC3-05E4-4334-BAD7-903727094642}" type="pres">
      <dgm:prSet presAssocID="{1F2FA1E5-0E63-4DE6-B877-DF10084DDAA9}" presName="hierRoot1" presStyleCnt="0">
        <dgm:presLayoutVars>
          <dgm:hierBranch/>
        </dgm:presLayoutVars>
      </dgm:prSet>
      <dgm:spPr/>
    </dgm:pt>
    <dgm:pt modelId="{8C7865C4-9264-44AC-A305-A67D43A2A139}" type="pres">
      <dgm:prSet presAssocID="{1F2FA1E5-0E63-4DE6-B877-DF10084DDAA9}" presName="rootComposite1" presStyleCnt="0"/>
      <dgm:spPr/>
    </dgm:pt>
    <dgm:pt modelId="{B2A76E5D-6D2C-47A8-94F2-16F1B6DB4464}" type="pres">
      <dgm:prSet presAssocID="{1F2FA1E5-0E63-4DE6-B877-DF10084DDAA9}" presName="rootText1" presStyleLbl="node0" presStyleIdx="0" presStyleCnt="1">
        <dgm:presLayoutVars>
          <dgm:chPref val="3"/>
        </dgm:presLayoutVars>
      </dgm:prSet>
      <dgm:spPr/>
    </dgm:pt>
    <dgm:pt modelId="{DD113F88-4010-44FB-A09A-3F9E54CE4397}" type="pres">
      <dgm:prSet presAssocID="{1F2FA1E5-0E63-4DE6-B877-DF10084DDAA9}" presName="rootConnector1" presStyleLbl="node1" presStyleIdx="0" presStyleCnt="0"/>
      <dgm:spPr/>
    </dgm:pt>
    <dgm:pt modelId="{B13D69FA-5CB9-4EC8-824E-778896631455}" type="pres">
      <dgm:prSet presAssocID="{1F2FA1E5-0E63-4DE6-B877-DF10084DDAA9}" presName="hierChild2" presStyleCnt="0"/>
      <dgm:spPr/>
    </dgm:pt>
    <dgm:pt modelId="{94CC9143-C538-4EF2-8229-48867E5682A7}" type="pres">
      <dgm:prSet presAssocID="{35A5942C-FB55-4F83-9114-CE7EA8849CC5}" presName="Name35" presStyleLbl="parChTrans1D2" presStyleIdx="0" presStyleCnt="3"/>
      <dgm:spPr/>
    </dgm:pt>
    <dgm:pt modelId="{4CD699EB-CEB8-4E02-9778-8DFE9B258FBB}" type="pres">
      <dgm:prSet presAssocID="{8DCE4D98-309C-483D-9072-D6373C5502EF}" presName="hierRoot2" presStyleCnt="0">
        <dgm:presLayoutVars>
          <dgm:hierBranch/>
        </dgm:presLayoutVars>
      </dgm:prSet>
      <dgm:spPr/>
    </dgm:pt>
    <dgm:pt modelId="{C94119CE-3612-44B3-BEA3-8B545BD0C2EF}" type="pres">
      <dgm:prSet presAssocID="{8DCE4D98-309C-483D-9072-D6373C5502EF}" presName="rootComposite" presStyleCnt="0"/>
      <dgm:spPr/>
    </dgm:pt>
    <dgm:pt modelId="{1BD86092-E31F-402E-A74C-1F3AA9F977F9}" type="pres">
      <dgm:prSet presAssocID="{8DCE4D98-309C-483D-9072-D6373C5502EF}" presName="rootText" presStyleLbl="node2" presStyleIdx="0" presStyleCnt="3">
        <dgm:presLayoutVars>
          <dgm:chPref val="3"/>
        </dgm:presLayoutVars>
      </dgm:prSet>
      <dgm:spPr/>
    </dgm:pt>
    <dgm:pt modelId="{52522C6F-206E-48CB-B291-24FA2ADE1C27}" type="pres">
      <dgm:prSet presAssocID="{8DCE4D98-309C-483D-9072-D6373C5502EF}" presName="rootConnector" presStyleLbl="node2" presStyleIdx="0" presStyleCnt="3"/>
      <dgm:spPr/>
    </dgm:pt>
    <dgm:pt modelId="{0DB0ED55-0CA2-4713-8C2C-90186E6B6BE7}" type="pres">
      <dgm:prSet presAssocID="{8DCE4D98-309C-483D-9072-D6373C5502EF}" presName="hierChild4" presStyleCnt="0"/>
      <dgm:spPr/>
    </dgm:pt>
    <dgm:pt modelId="{95EEC4B5-B72E-4DBD-9C2D-DA7D4F978955}" type="pres">
      <dgm:prSet presAssocID="{8DCE4D98-309C-483D-9072-D6373C5502EF}" presName="hierChild5" presStyleCnt="0"/>
      <dgm:spPr/>
    </dgm:pt>
    <dgm:pt modelId="{663278C7-AF2E-4A08-8FF2-1683BEEA97F9}" type="pres">
      <dgm:prSet presAssocID="{F30A5E31-A672-4A8C-BA52-8A5EC395B540}" presName="Name35" presStyleLbl="parChTrans1D2" presStyleIdx="1" presStyleCnt="3"/>
      <dgm:spPr/>
    </dgm:pt>
    <dgm:pt modelId="{DB576CE8-E1CF-47B2-8A0D-FEC397D60FD8}" type="pres">
      <dgm:prSet presAssocID="{A2EC8100-918C-4F22-9D43-80D515FFADA0}" presName="hierRoot2" presStyleCnt="0">
        <dgm:presLayoutVars>
          <dgm:hierBranch/>
        </dgm:presLayoutVars>
      </dgm:prSet>
      <dgm:spPr/>
    </dgm:pt>
    <dgm:pt modelId="{7D9530C0-54A3-42A6-B99D-93B451EE7C30}" type="pres">
      <dgm:prSet presAssocID="{A2EC8100-918C-4F22-9D43-80D515FFADA0}" presName="rootComposite" presStyleCnt="0"/>
      <dgm:spPr/>
    </dgm:pt>
    <dgm:pt modelId="{DA1F008E-9B46-410B-B96F-E019AD0A3597}" type="pres">
      <dgm:prSet presAssocID="{A2EC8100-918C-4F22-9D43-80D515FFADA0}" presName="rootText" presStyleLbl="node2" presStyleIdx="1" presStyleCnt="3">
        <dgm:presLayoutVars>
          <dgm:chPref val="3"/>
        </dgm:presLayoutVars>
      </dgm:prSet>
      <dgm:spPr/>
    </dgm:pt>
    <dgm:pt modelId="{4E8553A0-05A9-477C-BDBB-7DE8D7BADA28}" type="pres">
      <dgm:prSet presAssocID="{A2EC8100-918C-4F22-9D43-80D515FFADA0}" presName="rootConnector" presStyleLbl="node2" presStyleIdx="1" presStyleCnt="3"/>
      <dgm:spPr/>
    </dgm:pt>
    <dgm:pt modelId="{21E46957-1A6F-446C-A2F9-1E4B4F431FB2}" type="pres">
      <dgm:prSet presAssocID="{A2EC8100-918C-4F22-9D43-80D515FFADA0}" presName="hierChild4" presStyleCnt="0"/>
      <dgm:spPr/>
    </dgm:pt>
    <dgm:pt modelId="{39AA58C4-EBFD-44E3-BD45-9ACB3ED79CD6}" type="pres">
      <dgm:prSet presAssocID="{A2EC8100-918C-4F22-9D43-80D515FFADA0}" presName="hierChild5" presStyleCnt="0"/>
      <dgm:spPr/>
    </dgm:pt>
    <dgm:pt modelId="{C16C0A7C-75DD-4643-8E99-4F8DBAB3DB62}" type="pres">
      <dgm:prSet presAssocID="{67E3A3C6-7563-48D1-8C13-A702E66026A4}" presName="Name35" presStyleLbl="parChTrans1D2" presStyleIdx="2" presStyleCnt="3"/>
      <dgm:spPr/>
    </dgm:pt>
    <dgm:pt modelId="{3E47A975-8661-46B3-803D-BE8B4C580B19}" type="pres">
      <dgm:prSet presAssocID="{96583129-1091-41A9-BCB1-F2142FD694BE}" presName="hierRoot2" presStyleCnt="0">
        <dgm:presLayoutVars>
          <dgm:hierBranch/>
        </dgm:presLayoutVars>
      </dgm:prSet>
      <dgm:spPr/>
    </dgm:pt>
    <dgm:pt modelId="{823071C1-0327-44ED-905A-C7BA274EBC36}" type="pres">
      <dgm:prSet presAssocID="{96583129-1091-41A9-BCB1-F2142FD694BE}" presName="rootComposite" presStyleCnt="0"/>
      <dgm:spPr/>
    </dgm:pt>
    <dgm:pt modelId="{7BF68749-0B01-4641-BD18-54B0A11A452D}" type="pres">
      <dgm:prSet presAssocID="{96583129-1091-41A9-BCB1-F2142FD694BE}" presName="rootText" presStyleLbl="node2" presStyleIdx="2" presStyleCnt="3">
        <dgm:presLayoutVars>
          <dgm:chPref val="3"/>
        </dgm:presLayoutVars>
      </dgm:prSet>
      <dgm:spPr/>
    </dgm:pt>
    <dgm:pt modelId="{C1AAA5F3-0CE4-46CA-9DE9-C5B72677ABB5}" type="pres">
      <dgm:prSet presAssocID="{96583129-1091-41A9-BCB1-F2142FD694BE}" presName="rootConnector" presStyleLbl="node2" presStyleIdx="2" presStyleCnt="3"/>
      <dgm:spPr/>
    </dgm:pt>
    <dgm:pt modelId="{C63BF00A-BAAE-464B-9BEB-34ED507627E3}" type="pres">
      <dgm:prSet presAssocID="{96583129-1091-41A9-BCB1-F2142FD694BE}" presName="hierChild4" presStyleCnt="0"/>
      <dgm:spPr/>
    </dgm:pt>
    <dgm:pt modelId="{07E288E3-C9AC-4C70-B8A6-EB51249C399D}" type="pres">
      <dgm:prSet presAssocID="{96583129-1091-41A9-BCB1-F2142FD694BE}" presName="hierChild5" presStyleCnt="0"/>
      <dgm:spPr/>
    </dgm:pt>
    <dgm:pt modelId="{CE8B90C0-5FAD-4DF7-AF87-CCF57CFA2D62}" type="pres">
      <dgm:prSet presAssocID="{1F2FA1E5-0E63-4DE6-B877-DF10084DDAA9}" presName="hierChild3" presStyleCnt="0"/>
      <dgm:spPr/>
    </dgm:pt>
  </dgm:ptLst>
  <dgm:cxnLst>
    <dgm:cxn modelId="{FD21D054-EE5E-45C8-8F15-92E953C86666}" srcId="{1F2FA1E5-0E63-4DE6-B877-DF10084DDAA9}" destId="{A2EC8100-918C-4F22-9D43-80D515FFADA0}" srcOrd="1" destOrd="0" parTransId="{F30A5E31-A672-4A8C-BA52-8A5EC395B540}" sibTransId="{56E3F8E7-6E36-446B-8851-41FC571C597B}"/>
    <dgm:cxn modelId="{44E8946F-8458-47D9-923E-A848296A1A11}" type="presOf" srcId="{1F2FA1E5-0E63-4DE6-B877-DF10084DDAA9}" destId="{DD113F88-4010-44FB-A09A-3F9E54CE4397}" srcOrd="1" destOrd="0" presId="urn:microsoft.com/office/officeart/2005/8/layout/orgChart1"/>
    <dgm:cxn modelId="{4ED5020B-F4D7-4737-9E80-04017E9B3260}" type="presOf" srcId="{96583129-1091-41A9-BCB1-F2142FD694BE}" destId="{C1AAA5F3-0CE4-46CA-9DE9-C5B72677ABB5}" srcOrd="1" destOrd="0" presId="urn:microsoft.com/office/officeart/2005/8/layout/orgChart1"/>
    <dgm:cxn modelId="{60D2A8F8-0A86-4A00-8C13-E7EC6A57CC3B}" srcId="{1F2FA1E5-0E63-4DE6-B877-DF10084DDAA9}" destId="{8DCE4D98-309C-483D-9072-D6373C5502EF}" srcOrd="0" destOrd="0" parTransId="{35A5942C-FB55-4F83-9114-CE7EA8849CC5}" sibTransId="{5CA61E22-6957-4A1D-ACA8-7618833742AC}"/>
    <dgm:cxn modelId="{8D933BFF-B8BE-4A83-B255-FBA25FED7323}" srcId="{45D7B33E-8579-4B7E-933D-A5FCE011D4F6}" destId="{1F2FA1E5-0E63-4DE6-B877-DF10084DDAA9}" srcOrd="0" destOrd="0" parTransId="{E3717196-B92F-4839-A760-4833382F34FE}" sibTransId="{178CAC44-2E41-4D99-96ED-30A43B404207}"/>
    <dgm:cxn modelId="{A7AF106A-067B-4E68-97E5-B8EA08AB3455}" type="presOf" srcId="{F30A5E31-A672-4A8C-BA52-8A5EC395B540}" destId="{663278C7-AF2E-4A08-8FF2-1683BEEA97F9}" srcOrd="0" destOrd="0" presId="urn:microsoft.com/office/officeart/2005/8/layout/orgChart1"/>
    <dgm:cxn modelId="{CB229A43-9365-4CB0-8660-7097B29F59C7}" type="presOf" srcId="{A2EC8100-918C-4F22-9D43-80D515FFADA0}" destId="{4E8553A0-05A9-477C-BDBB-7DE8D7BADA28}" srcOrd="1" destOrd="0" presId="urn:microsoft.com/office/officeart/2005/8/layout/orgChart1"/>
    <dgm:cxn modelId="{255918BD-A95E-4FC4-8F5C-A778C3ECEB4B}" srcId="{1F2FA1E5-0E63-4DE6-B877-DF10084DDAA9}" destId="{96583129-1091-41A9-BCB1-F2142FD694BE}" srcOrd="2" destOrd="0" parTransId="{67E3A3C6-7563-48D1-8C13-A702E66026A4}" sibTransId="{FE485274-8C8E-4B3C-87B5-B784DF616DCE}"/>
    <dgm:cxn modelId="{CF8F65B2-CC82-4A57-A17E-4F589F17A16B}" type="presOf" srcId="{1F2FA1E5-0E63-4DE6-B877-DF10084DDAA9}" destId="{B2A76E5D-6D2C-47A8-94F2-16F1B6DB4464}" srcOrd="0" destOrd="0" presId="urn:microsoft.com/office/officeart/2005/8/layout/orgChart1"/>
    <dgm:cxn modelId="{A1174AF2-7609-4EA0-A261-E15C5B60BDE9}" type="presOf" srcId="{8DCE4D98-309C-483D-9072-D6373C5502EF}" destId="{52522C6F-206E-48CB-B291-24FA2ADE1C27}" srcOrd="1" destOrd="0" presId="urn:microsoft.com/office/officeart/2005/8/layout/orgChart1"/>
    <dgm:cxn modelId="{C1C4794B-727B-4C75-A769-51ACDB5A62CD}" type="presOf" srcId="{A2EC8100-918C-4F22-9D43-80D515FFADA0}" destId="{DA1F008E-9B46-410B-B96F-E019AD0A3597}" srcOrd="0" destOrd="0" presId="urn:microsoft.com/office/officeart/2005/8/layout/orgChart1"/>
    <dgm:cxn modelId="{16A41686-3094-462D-BD43-F7B9A2BD98C5}" type="presOf" srcId="{8DCE4D98-309C-483D-9072-D6373C5502EF}" destId="{1BD86092-E31F-402E-A74C-1F3AA9F977F9}" srcOrd="0" destOrd="0" presId="urn:microsoft.com/office/officeart/2005/8/layout/orgChart1"/>
    <dgm:cxn modelId="{BBF67D30-A894-418D-9C82-017D0DEB0100}" type="presOf" srcId="{35A5942C-FB55-4F83-9114-CE7EA8849CC5}" destId="{94CC9143-C538-4EF2-8229-48867E5682A7}" srcOrd="0" destOrd="0" presId="urn:microsoft.com/office/officeart/2005/8/layout/orgChart1"/>
    <dgm:cxn modelId="{66253556-3683-493B-BED0-0D8F4B930DCE}" type="presOf" srcId="{96583129-1091-41A9-BCB1-F2142FD694BE}" destId="{7BF68749-0B01-4641-BD18-54B0A11A452D}" srcOrd="0" destOrd="0" presId="urn:microsoft.com/office/officeart/2005/8/layout/orgChart1"/>
    <dgm:cxn modelId="{6DCEAD60-A0B8-45B5-B09C-F6B889B03779}" type="presOf" srcId="{45D7B33E-8579-4B7E-933D-A5FCE011D4F6}" destId="{AA9A17AC-45AC-4321-AD22-22AA57A2A308}" srcOrd="0" destOrd="0" presId="urn:microsoft.com/office/officeart/2005/8/layout/orgChart1"/>
    <dgm:cxn modelId="{81C9D9A3-2994-4431-8540-8ED77591BA46}" type="presOf" srcId="{67E3A3C6-7563-48D1-8C13-A702E66026A4}" destId="{C16C0A7C-75DD-4643-8E99-4F8DBAB3DB62}" srcOrd="0" destOrd="0" presId="urn:microsoft.com/office/officeart/2005/8/layout/orgChart1"/>
    <dgm:cxn modelId="{A325BD94-3CC4-4932-B5C3-F57C0960E262}" type="presParOf" srcId="{AA9A17AC-45AC-4321-AD22-22AA57A2A308}" destId="{14B70BC3-05E4-4334-BAD7-903727094642}" srcOrd="0" destOrd="0" presId="urn:microsoft.com/office/officeart/2005/8/layout/orgChart1"/>
    <dgm:cxn modelId="{AE7F23B4-AC3B-4ABB-91F6-41087893CB71}" type="presParOf" srcId="{14B70BC3-05E4-4334-BAD7-903727094642}" destId="{8C7865C4-9264-44AC-A305-A67D43A2A139}" srcOrd="0" destOrd="0" presId="urn:microsoft.com/office/officeart/2005/8/layout/orgChart1"/>
    <dgm:cxn modelId="{9EF9492F-64A2-45C2-BC58-7069564CB08A}" type="presParOf" srcId="{8C7865C4-9264-44AC-A305-A67D43A2A139}" destId="{B2A76E5D-6D2C-47A8-94F2-16F1B6DB4464}" srcOrd="0" destOrd="0" presId="urn:microsoft.com/office/officeart/2005/8/layout/orgChart1"/>
    <dgm:cxn modelId="{A5850026-3736-4ABE-8FE7-9AFCBF5CF4A6}" type="presParOf" srcId="{8C7865C4-9264-44AC-A305-A67D43A2A139}" destId="{DD113F88-4010-44FB-A09A-3F9E54CE4397}" srcOrd="1" destOrd="0" presId="urn:microsoft.com/office/officeart/2005/8/layout/orgChart1"/>
    <dgm:cxn modelId="{75056D66-25A7-46F7-9519-C769C7EB14B7}" type="presParOf" srcId="{14B70BC3-05E4-4334-BAD7-903727094642}" destId="{B13D69FA-5CB9-4EC8-824E-778896631455}" srcOrd="1" destOrd="0" presId="urn:microsoft.com/office/officeart/2005/8/layout/orgChart1"/>
    <dgm:cxn modelId="{829048FB-26F8-409A-9D08-4DF3F81FA202}" type="presParOf" srcId="{B13D69FA-5CB9-4EC8-824E-778896631455}" destId="{94CC9143-C538-4EF2-8229-48867E5682A7}" srcOrd="0" destOrd="0" presId="urn:microsoft.com/office/officeart/2005/8/layout/orgChart1"/>
    <dgm:cxn modelId="{1178153B-C3DE-4F6E-8B4E-DFF847A1A3DB}" type="presParOf" srcId="{B13D69FA-5CB9-4EC8-824E-778896631455}" destId="{4CD699EB-CEB8-4E02-9778-8DFE9B258FBB}" srcOrd="1" destOrd="0" presId="urn:microsoft.com/office/officeart/2005/8/layout/orgChart1"/>
    <dgm:cxn modelId="{CAB47A49-EE65-4D94-9B03-F5EF112FD8B8}" type="presParOf" srcId="{4CD699EB-CEB8-4E02-9778-8DFE9B258FBB}" destId="{C94119CE-3612-44B3-BEA3-8B545BD0C2EF}" srcOrd="0" destOrd="0" presId="urn:microsoft.com/office/officeart/2005/8/layout/orgChart1"/>
    <dgm:cxn modelId="{2162C98A-6CBE-4F3B-AD26-388C52A5E5A5}" type="presParOf" srcId="{C94119CE-3612-44B3-BEA3-8B545BD0C2EF}" destId="{1BD86092-E31F-402E-A74C-1F3AA9F977F9}" srcOrd="0" destOrd="0" presId="urn:microsoft.com/office/officeart/2005/8/layout/orgChart1"/>
    <dgm:cxn modelId="{B77BDD80-DFB8-4A66-AE09-86FB88F0DD1E}" type="presParOf" srcId="{C94119CE-3612-44B3-BEA3-8B545BD0C2EF}" destId="{52522C6F-206E-48CB-B291-24FA2ADE1C27}" srcOrd="1" destOrd="0" presId="urn:microsoft.com/office/officeart/2005/8/layout/orgChart1"/>
    <dgm:cxn modelId="{383C42F2-62BF-4AA5-B143-BEDA756302F1}" type="presParOf" srcId="{4CD699EB-CEB8-4E02-9778-8DFE9B258FBB}" destId="{0DB0ED55-0CA2-4713-8C2C-90186E6B6BE7}" srcOrd="1" destOrd="0" presId="urn:microsoft.com/office/officeart/2005/8/layout/orgChart1"/>
    <dgm:cxn modelId="{38C5AAD9-25B1-49A4-B318-8CC8BF6F4C3E}" type="presParOf" srcId="{4CD699EB-CEB8-4E02-9778-8DFE9B258FBB}" destId="{95EEC4B5-B72E-4DBD-9C2D-DA7D4F978955}" srcOrd="2" destOrd="0" presId="urn:microsoft.com/office/officeart/2005/8/layout/orgChart1"/>
    <dgm:cxn modelId="{05B08349-4905-41A9-BB6D-130B36FA9FB3}" type="presParOf" srcId="{B13D69FA-5CB9-4EC8-824E-778896631455}" destId="{663278C7-AF2E-4A08-8FF2-1683BEEA97F9}" srcOrd="2" destOrd="0" presId="urn:microsoft.com/office/officeart/2005/8/layout/orgChart1"/>
    <dgm:cxn modelId="{F9A5BBFD-1F08-48A8-BA54-B0B905622551}" type="presParOf" srcId="{B13D69FA-5CB9-4EC8-824E-778896631455}" destId="{DB576CE8-E1CF-47B2-8A0D-FEC397D60FD8}" srcOrd="3" destOrd="0" presId="urn:microsoft.com/office/officeart/2005/8/layout/orgChart1"/>
    <dgm:cxn modelId="{057DB059-2E0A-4C8C-968C-9F07F8C21F6F}" type="presParOf" srcId="{DB576CE8-E1CF-47B2-8A0D-FEC397D60FD8}" destId="{7D9530C0-54A3-42A6-B99D-93B451EE7C30}" srcOrd="0" destOrd="0" presId="urn:microsoft.com/office/officeart/2005/8/layout/orgChart1"/>
    <dgm:cxn modelId="{01FEFDF7-3C75-4727-B3B1-72178D030552}" type="presParOf" srcId="{7D9530C0-54A3-42A6-B99D-93B451EE7C30}" destId="{DA1F008E-9B46-410B-B96F-E019AD0A3597}" srcOrd="0" destOrd="0" presId="urn:microsoft.com/office/officeart/2005/8/layout/orgChart1"/>
    <dgm:cxn modelId="{591493E5-5708-41FE-A8B3-B4EC597C1EDC}" type="presParOf" srcId="{7D9530C0-54A3-42A6-B99D-93B451EE7C30}" destId="{4E8553A0-05A9-477C-BDBB-7DE8D7BADA28}" srcOrd="1" destOrd="0" presId="urn:microsoft.com/office/officeart/2005/8/layout/orgChart1"/>
    <dgm:cxn modelId="{B4956ABB-33A9-47AD-B18D-6D7CD9113703}" type="presParOf" srcId="{DB576CE8-E1CF-47B2-8A0D-FEC397D60FD8}" destId="{21E46957-1A6F-446C-A2F9-1E4B4F431FB2}" srcOrd="1" destOrd="0" presId="urn:microsoft.com/office/officeart/2005/8/layout/orgChart1"/>
    <dgm:cxn modelId="{41A263A0-D136-4F9A-A650-7A77BDA01A11}" type="presParOf" srcId="{DB576CE8-E1CF-47B2-8A0D-FEC397D60FD8}" destId="{39AA58C4-EBFD-44E3-BD45-9ACB3ED79CD6}" srcOrd="2" destOrd="0" presId="urn:microsoft.com/office/officeart/2005/8/layout/orgChart1"/>
    <dgm:cxn modelId="{0EC745B5-304A-4909-9AD2-299A6A4A6810}" type="presParOf" srcId="{B13D69FA-5CB9-4EC8-824E-778896631455}" destId="{C16C0A7C-75DD-4643-8E99-4F8DBAB3DB62}" srcOrd="4" destOrd="0" presId="urn:microsoft.com/office/officeart/2005/8/layout/orgChart1"/>
    <dgm:cxn modelId="{47DCF882-801D-4124-908C-7D2933C6BD10}" type="presParOf" srcId="{B13D69FA-5CB9-4EC8-824E-778896631455}" destId="{3E47A975-8661-46B3-803D-BE8B4C580B19}" srcOrd="5" destOrd="0" presId="urn:microsoft.com/office/officeart/2005/8/layout/orgChart1"/>
    <dgm:cxn modelId="{11591458-A473-4BC1-8748-B4A004A9A4CD}" type="presParOf" srcId="{3E47A975-8661-46B3-803D-BE8B4C580B19}" destId="{823071C1-0327-44ED-905A-C7BA274EBC36}" srcOrd="0" destOrd="0" presId="urn:microsoft.com/office/officeart/2005/8/layout/orgChart1"/>
    <dgm:cxn modelId="{2B208B74-A416-4B3F-BE90-9E4436109A30}" type="presParOf" srcId="{823071C1-0327-44ED-905A-C7BA274EBC36}" destId="{7BF68749-0B01-4641-BD18-54B0A11A452D}" srcOrd="0" destOrd="0" presId="urn:microsoft.com/office/officeart/2005/8/layout/orgChart1"/>
    <dgm:cxn modelId="{7CF99850-3AA3-4C42-BC78-605239B2859C}" type="presParOf" srcId="{823071C1-0327-44ED-905A-C7BA274EBC36}" destId="{C1AAA5F3-0CE4-46CA-9DE9-C5B72677ABB5}" srcOrd="1" destOrd="0" presId="urn:microsoft.com/office/officeart/2005/8/layout/orgChart1"/>
    <dgm:cxn modelId="{A2D2A7A3-5467-4066-8100-F205364E0AA5}" type="presParOf" srcId="{3E47A975-8661-46B3-803D-BE8B4C580B19}" destId="{C63BF00A-BAAE-464B-9BEB-34ED507627E3}" srcOrd="1" destOrd="0" presId="urn:microsoft.com/office/officeart/2005/8/layout/orgChart1"/>
    <dgm:cxn modelId="{EB16B8D3-D7DA-4FFA-8A8A-BF3AFB3978D7}" type="presParOf" srcId="{3E47A975-8661-46B3-803D-BE8B4C580B19}" destId="{07E288E3-C9AC-4C70-B8A6-EB51249C399D}" srcOrd="2" destOrd="0" presId="urn:microsoft.com/office/officeart/2005/8/layout/orgChart1"/>
    <dgm:cxn modelId="{2E480065-788B-4399-BA61-C2884EF5DB4B}" type="presParOf" srcId="{14B70BC3-05E4-4334-BAD7-903727094642}" destId="{CE8B90C0-5FAD-4DF7-AF87-CCF57CFA2D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A5517-7AFB-407C-9AAD-4BD3F44172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978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E67D3-89FA-4A7C-A789-CCF1FA620F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BC722-1B65-48F0-9E19-22E3EF6D56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491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2D31E-7C4C-47BC-9614-0CA29B218F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685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AEBF4-58F0-4F7B-A717-CF3FF02321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425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6BFC23-FE71-4D96-A970-91ED29AB93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167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A5C07-C0A6-4564-9D25-0B049B8873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190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DEB27-E698-4C02-9ACB-AC8FA26115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286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E33D1A-8CB1-4A54-9072-59BCCADA3E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960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D65EFB-8097-4768-A620-0270F0CF74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444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C10DA-EDF2-42F2-8E27-1D23DE3DC5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489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D4EB9B-ABEA-4840-BE58-3AAC8FBBB85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ььь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896938" y="1643063"/>
            <a:ext cx="8229600" cy="2500312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Нетрадиционная техника рисования, как средство формирования творческого воображения у дошкольников".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51050" y="4652963"/>
            <a:ext cx="7092950" cy="1727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Презентацию подготовила воспитатель  старшей группы Корнева С.П.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altLang="ru-RU" sz="2800" smtClean="0"/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1357313" y="260350"/>
            <a:ext cx="642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общеразвивающего вида №12</a:t>
            </a:r>
          </a:p>
          <a:p>
            <a:pPr algn="ctr" eaLnBrk="1" hangingPunct="1"/>
            <a:r>
              <a:rPr lang="ru-RU" altLang="ru-RU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</a:p>
          <a:p>
            <a:pPr algn="ctr" eaLnBrk="1" hangingPunct="1"/>
            <a:endParaRPr lang="ru-RU" alt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ь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FF3300"/>
                </a:solidFill>
              </a:rPr>
              <a:t>Кляксография.</a:t>
            </a:r>
            <a:br>
              <a:rPr lang="ru-RU" altLang="ru-RU" sz="4000" smtClean="0">
                <a:solidFill>
                  <a:srgbClr val="FF3300"/>
                </a:solidFill>
              </a:rPr>
            </a:br>
            <a:r>
              <a:rPr lang="ru-RU" altLang="ru-RU" sz="4000" smtClean="0">
                <a:solidFill>
                  <a:srgbClr val="FF3300"/>
                </a:solidFill>
              </a:rPr>
              <a:t>Рисование  трубочкой.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Макаем кисть в разведённую краску и брызгаем на лист бумаги.  </a:t>
            </a:r>
          </a:p>
          <a:p>
            <a:pPr eaLnBrk="1" hangingPunct="1"/>
            <a:r>
              <a:rPr lang="ru-RU" altLang="ru-RU" smtClean="0"/>
              <a:t>Берём трубочку, и дуем через неё на капли краски, они превращаются в кляксы.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  <p:bldP spid="921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ту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3300"/>
                </a:solidFill>
              </a:rPr>
              <a:t>Рисование ватной палочкой.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FF00"/>
                </a:solidFill>
              </a:rPr>
              <a:t>Ватную палочку обмакиваем в гуашь и ставим точки.</a:t>
            </a:r>
          </a:p>
          <a:p>
            <a:pPr eaLnBrk="1" hangingPunct="1"/>
            <a:r>
              <a:rPr lang="ru-RU" altLang="ru-RU" smtClean="0">
                <a:solidFill>
                  <a:srgbClr val="FFFF00"/>
                </a:solidFill>
              </a:rPr>
              <a:t>Чтобы отпечатки были ровными и  круглые, ватную  палочку необходимо держать строго вертикально и прижимать к листу  с достаточным нажимом.</a:t>
            </a:r>
          </a:p>
          <a:p>
            <a:pPr eaLnBrk="1" hangingPunct="1">
              <a:buFontTx/>
              <a:buNone/>
            </a:pPr>
            <a:r>
              <a:rPr lang="ru-RU" altLang="ru-RU" smtClean="0">
                <a:solidFill>
                  <a:srgbClr val="000099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  <p:bldP spid="10547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G:\DCIM\Camera\IMG_20150415_15554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46390" y="1988840"/>
            <a:ext cx="2736304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8547" name="Picture 3" descr="G:\DCIM\Camera\IMG_20150415_15530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333108" y="2013871"/>
            <a:ext cx="2670472" cy="220721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8548" name="Picture 4" descr="G:\DCIM\Camera\IMG_20150415_161327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263680" y="4542104"/>
            <a:ext cx="2880320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8549" name="Picture 5" descr="G:\DCIM\Camera\IMG_20150415_16031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99108" y="4542104"/>
            <a:ext cx="2851332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18" name="Picture 6" descr="G:\DCIM\Camera\IMG_20150415_163107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357547" y="1412776"/>
            <a:ext cx="2736304" cy="208823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19" name="Picture 7" descr="G:\DCIM\Camera\IMG_20150415_160412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347863" y="3623208"/>
            <a:ext cx="2745987" cy="187017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20" name="Picture 8" descr="G:\DCIM\Camera\IMG_20150415_163236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3390958" y="5517526"/>
            <a:ext cx="2477185" cy="130599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321" name="TextBox 1"/>
          <p:cNvSpPr txBox="1">
            <a:spLocks noChangeArrowheads="1"/>
          </p:cNvSpPr>
          <p:nvPr/>
        </p:nvSpPr>
        <p:spPr bwMode="auto">
          <a:xfrm>
            <a:off x="2700338" y="692150"/>
            <a:ext cx="3167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99"/>
                </a:solidFill>
              </a:rPr>
              <a:t>Из личного  опыта  работы.</a:t>
            </a:r>
          </a:p>
          <a:p>
            <a:pPr eaLnBrk="1" hangingPunct="1"/>
            <a:r>
              <a:rPr lang="ru-RU" altLang="ru-RU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IMG_20150417_1119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00"/>
                </a:solidFill>
              </a:rPr>
              <a:t>Вернисаж  детских  работ.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43500"/>
            <a:ext cx="8229600" cy="982663"/>
          </a:xfrm>
        </p:spPr>
        <p:txBody>
          <a:bodyPr/>
          <a:lstStyle/>
          <a:p>
            <a:pPr lvl="1">
              <a:buFontTx/>
              <a:buNone/>
            </a:pPr>
            <a:r>
              <a:rPr lang="ru-RU" altLang="ru-RU" sz="3600" smtClean="0">
                <a:solidFill>
                  <a:srgbClr val="FFFF00"/>
                </a:solidFill>
              </a:rPr>
              <a:t>Пластилинография.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MG_20150417_1127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G_20150417_1129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357813"/>
            <a:ext cx="8229600" cy="1143000"/>
          </a:xfrm>
        </p:spPr>
        <p:txBody>
          <a:bodyPr/>
          <a:lstStyle/>
          <a:p>
            <a:r>
              <a:rPr lang="ru-RU" altLang="ru-RU" smtClean="0">
                <a:solidFill>
                  <a:srgbClr val="FFFF00"/>
                </a:solidFill>
              </a:rPr>
              <a:t>Рисование  зубной  щеткой.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G_20150417_1118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50" y="333375"/>
            <a:ext cx="4910138" cy="1143000"/>
          </a:xfrm>
        </p:spPr>
        <p:txBody>
          <a:bodyPr/>
          <a:lstStyle/>
          <a:p>
            <a:r>
              <a:rPr lang="ru-RU" altLang="ru-RU" smtClean="0">
                <a:solidFill>
                  <a:srgbClr val="FFFF00"/>
                </a:solidFill>
              </a:rPr>
              <a:t>Граттаж.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IMG_20150417_1126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3300"/>
                </a:solidFill>
              </a:rPr>
              <a:t>Рисунок на  сжатой  бумаге.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G_20150417_113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>
                <a:solidFill>
                  <a:srgbClr val="FFFF00"/>
                </a:solidFill>
              </a:rPr>
              <a:t>Рисование  на мокром листе бумаги.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0484" name="Picture 5" descr="IMG_20150417_1127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Нетрадиционные виды  рисования.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00" name="Picture 4" descr="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052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ррр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57338"/>
            <a:ext cx="26638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у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76700"/>
            <a:ext cx="26638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л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28178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уу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57338"/>
            <a:ext cx="2808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ьь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05263"/>
            <a:ext cx="27352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1508" name="Picture 4" descr="IMG_20150417_1129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MG_20150417_1127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3556" name="Picture 4" descr="IMG_20150417_1127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4580" name="Picture 4" descr="IMG_20150417_111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о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FF3300"/>
                </a:solidFill>
              </a:rPr>
              <a:t>Актуальность  использования нетрадиционных техник   рисования.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989138"/>
            <a:ext cx="8229600" cy="48688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FF3300"/>
                </a:solidFill>
              </a:rPr>
              <a:t>Новизна- приобщение к художественному творчеству посредством нетрадиционных техник рисования в образовательной области.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FF3300"/>
                </a:solidFill>
              </a:rPr>
              <a:t>«Художественное творчество».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FF3300"/>
                </a:solidFill>
              </a:rPr>
              <a:t>Главное- создание  и систематическое обогащение развивающей среды.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FF3300"/>
                </a:solidFill>
              </a:rPr>
              <a:t>Результативность- сформировать у детей интегративные качества.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FF3300"/>
                </a:solidFill>
              </a:rPr>
              <a:t>Овладевший необходимыми  умениями и навыками.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rgbClr val="FF3300"/>
                </a:solidFill>
              </a:rPr>
              <a:t>Любознательный, активный.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000099"/>
                </a:solidFill>
              </a:rPr>
              <a:t>В старшем дошкольном возрасте дети осваивают ещё  более трудные методы и техники.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0099"/>
                </a:solidFill>
              </a:rPr>
              <a:t>Кляксография ниткой.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0099"/>
                </a:solidFill>
              </a:rPr>
              <a:t>Кляксография  с трубочкой.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0099"/>
                </a:solidFill>
              </a:rPr>
              <a:t>Рисование зубной щёткой.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0099"/>
                </a:solidFill>
              </a:rPr>
              <a:t>Рисование ватными палочками.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0099"/>
                </a:solidFill>
              </a:rPr>
              <a:t>Рисование песком.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0099"/>
                </a:solidFill>
              </a:rPr>
              <a:t>Рисование оттиском картофеля.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0099"/>
                </a:solidFill>
              </a:rPr>
              <a:t>Рисование ладошкой.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0099"/>
                </a:solidFill>
              </a:rPr>
              <a:t>Рисование пальчиками.</a:t>
            </a:r>
          </a:p>
          <a:p>
            <a:pPr eaLnBrk="1" hangingPunct="1">
              <a:lnSpc>
                <a:spcPct val="90000"/>
              </a:lnSpc>
            </a:pPr>
            <a:endParaRPr lang="ru-RU" altLang="ru-RU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3" grpId="0" build="p" rev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опр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7188"/>
            <a:ext cx="8229600" cy="57689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mtClean="0">
                <a:solidFill>
                  <a:srgbClr val="002060"/>
                </a:solidFill>
              </a:rPr>
              <a:t>Работая в детском саду, наблюдаю, как меняется  содержание и задачи изобразительной деятельности дошкольников. Задумываюсь над тем, как можно раскрепостить детей, вселить в них ту самую уверенность в своём умении, заставить их поверить в то, что они очень просто могут стать маленькими художниками и творить чудеса на бумаге.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000125"/>
            <a:ext cx="8229600" cy="24288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ru-RU" dirty="0" smtClean="0"/>
          </a:p>
          <a:p>
            <a:pPr eaLnBrk="1" hangingPunct="1">
              <a:buFontTx/>
              <a:buNone/>
              <a:defRPr/>
            </a:pPr>
            <a:endParaRPr lang="ru-RU" dirty="0" smtClean="0"/>
          </a:p>
          <a:p>
            <a:pPr algn="ctr" eaLnBrk="1" hangingPunct="1">
              <a:buFontTx/>
              <a:buNone/>
              <a:defRPr/>
            </a:pPr>
            <a:r>
              <a:rPr lang="ru-RU" sz="4800" dirty="0" smtClean="0">
                <a:solidFill>
                  <a:schemeClr val="accent5"/>
                </a:solidFill>
              </a:rPr>
              <a:t>Спасибо  за 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35" descr="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>
                <a:solidFill>
                  <a:schemeClr val="tx1"/>
                </a:solidFill>
              </a:rPr>
              <a:t>Техники использованные в работе: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323850" y="1628775"/>
          <a:ext cx="8424863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37" name="Oval 25"/>
          <p:cNvSpPr>
            <a:spLocks noChangeArrowheads="1"/>
          </p:cNvSpPr>
          <p:nvPr/>
        </p:nvSpPr>
        <p:spPr bwMode="auto">
          <a:xfrm>
            <a:off x="323850" y="1916113"/>
            <a:ext cx="2519363" cy="1800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FF3300"/>
                </a:solidFill>
              </a:rPr>
              <a:t>Рисование </a:t>
            </a:r>
          </a:p>
          <a:p>
            <a:pPr algn="ctr" eaLnBrk="1" hangingPunct="1"/>
            <a:r>
              <a:rPr lang="ru-RU" altLang="ru-RU">
                <a:solidFill>
                  <a:srgbClr val="FF3300"/>
                </a:solidFill>
              </a:rPr>
              <a:t>Песком.</a:t>
            </a:r>
          </a:p>
        </p:txBody>
      </p:sp>
      <p:sp>
        <p:nvSpPr>
          <p:cNvPr id="1038" name="Oval 26"/>
          <p:cNvSpPr>
            <a:spLocks noChangeArrowheads="1"/>
          </p:cNvSpPr>
          <p:nvPr/>
        </p:nvSpPr>
        <p:spPr bwMode="auto">
          <a:xfrm>
            <a:off x="6443663" y="1916113"/>
            <a:ext cx="2305050" cy="1800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FF3300"/>
                </a:solidFill>
              </a:rPr>
              <a:t>Рисование</a:t>
            </a:r>
          </a:p>
          <a:p>
            <a:pPr algn="ctr" eaLnBrk="1" hangingPunct="1"/>
            <a:r>
              <a:rPr lang="ru-RU" altLang="ru-RU">
                <a:solidFill>
                  <a:srgbClr val="FF3300"/>
                </a:solidFill>
              </a:rPr>
              <a:t>Зубной щёткой.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о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Цель  работы.</a:t>
            </a:r>
            <a:br>
              <a:rPr lang="ru-RU" altLang="ru-RU" sz="4000" smtClean="0"/>
            </a:br>
            <a:r>
              <a:rPr lang="ru-RU" altLang="ru-RU" sz="4000" smtClean="0"/>
              <a:t> 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Способствовать  коррекции  и развитие  мелкой моторики  пальцев рук у детей нетрадиционной техники изобразительной деятельности.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                       Задачи: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1.Научить захватывать с учётом  их  свойств и величины разными  свойствами хватания.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2.Формировать умение оперировать каждой рукой, кистью  руки, выделять каждый палец в отдельности.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3.Обучать нетрадиционным техникам  изобразительной деятельности.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4.Воспитывать  усидчивость, аккуратность, терпение, умение доводить начатое дело до конца.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Изобразительная  продуктивная  деятельность с использованием нетрадиционных  изобразительных  средств является наиболее благоприятной для развития творческого  мышления детей, в ней  особенно проявляются  разные  стороны развития ребёнка.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уу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FF3300"/>
                </a:solidFill>
              </a:rPr>
              <a:t>Рисование  оттиском картофеля.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Вырезать шаблоны из картофеля.</a:t>
            </a:r>
          </a:p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Нанести на оттиск краску кисточкой.</a:t>
            </a:r>
          </a:p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Прижать  оттиск к листу  бумаги.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л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666750"/>
            <a:ext cx="8229600" cy="6191250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/>
            </a:r>
            <a:br>
              <a:rPr lang="ru-RU" altLang="ru-RU" sz="4000" smtClean="0"/>
            </a:br>
            <a:r>
              <a:rPr lang="ru-RU" altLang="ru-RU" sz="4000" smtClean="0">
                <a:solidFill>
                  <a:srgbClr val="000099"/>
                </a:solidFill>
              </a:rPr>
              <a:t>Рисование пальчиками.</a:t>
            </a:r>
            <a:br>
              <a:rPr lang="ru-RU" altLang="ru-RU" sz="4000" smtClean="0">
                <a:solidFill>
                  <a:srgbClr val="000099"/>
                </a:solidFill>
              </a:rPr>
            </a:br>
            <a:r>
              <a:rPr lang="ru-RU" altLang="ru-RU" sz="4000" smtClean="0">
                <a:solidFill>
                  <a:srgbClr val="000099"/>
                </a:solidFill>
              </a:rPr>
              <a:t>Ребенок опускает  краску в гуашь или набирает пальчиковую краску и наносит точку, пятнышки на бумагу. Каждый пальчик набирается краска разного цвета. После работы пальчики вытираются салфеткой, затем гуашь </a:t>
            </a:r>
            <a:br>
              <a:rPr lang="ru-RU" altLang="ru-RU" sz="4000" smtClean="0">
                <a:solidFill>
                  <a:srgbClr val="000099"/>
                </a:solidFill>
              </a:rPr>
            </a:br>
            <a:r>
              <a:rPr lang="ru-RU" altLang="ru-RU" sz="4000" smtClean="0">
                <a:solidFill>
                  <a:srgbClr val="000099"/>
                </a:solidFill>
              </a:rPr>
              <a:t>легко смывается.</a:t>
            </a:r>
            <a:br>
              <a:rPr lang="ru-RU" altLang="ru-RU" sz="4000" smtClean="0">
                <a:solidFill>
                  <a:srgbClr val="000099"/>
                </a:solidFill>
              </a:rPr>
            </a:br>
            <a:r>
              <a:rPr lang="ru-RU" altLang="ru-RU" sz="4000" smtClean="0">
                <a:solidFill>
                  <a:srgbClr val="000099"/>
                </a:solidFill>
              </a:rPr>
              <a:t/>
            </a:r>
            <a:br>
              <a:rPr lang="ru-RU" altLang="ru-RU" sz="4000" smtClean="0">
                <a:solidFill>
                  <a:srgbClr val="000099"/>
                </a:solidFill>
              </a:rPr>
            </a:br>
            <a:r>
              <a:rPr lang="ru-RU" altLang="ru-RU" sz="4000" smtClean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ро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Рисование ладошкой.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Ребенок  опускает  в гуашь ладошку  или окрашивает её с помощью кисточки и  делает отпечаток  на бумаге.</a:t>
            </a:r>
          </a:p>
          <a:p>
            <a:pPr eaLnBrk="1" hangingPunct="1"/>
            <a:r>
              <a:rPr lang="ru-RU" altLang="ru-RU" smtClean="0"/>
              <a:t>Рисует  правой  и левой ручкой, окрашенной разными  цветами.</a:t>
            </a:r>
          </a:p>
          <a:p>
            <a:pPr eaLnBrk="1" hangingPunct="1"/>
            <a:r>
              <a:rPr lang="ru-RU" altLang="ru-RU" smtClean="0"/>
              <a:t>После работы ручки вытираются салфеткой,  затем  гуашь легко смывается.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я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8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Рисование песком.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Рисование  зубной  щёткой.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Для рисование зубной щеткой используется гуашь.</a:t>
            </a:r>
          </a:p>
          <a:p>
            <a:pPr eaLnBrk="1" hangingPunct="1"/>
            <a:r>
              <a:rPr lang="ru-RU" altLang="ru-RU" smtClean="0"/>
              <a:t>Опустите зубную щетку в краску и слегка покройте кончики щетины.</a:t>
            </a:r>
          </a:p>
          <a:p>
            <a:pPr eaLnBrk="1" hangingPunct="1"/>
            <a:r>
              <a:rPr lang="ru-RU" altLang="ru-RU" smtClean="0"/>
              <a:t>Круговыми движениями нанесите рисунок.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  <p:bldP spid="90115" grpId="0" build="p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495</Words>
  <Application>Microsoft Office PowerPoint</Application>
  <PresentationFormat>Экран (4:3)</PresentationFormat>
  <Paragraphs>79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Оформление по умолчанию</vt:lpstr>
      <vt:lpstr>Нетрадиционная техника рисования, как средство формирования творческого воображения у дошкольников".</vt:lpstr>
      <vt:lpstr>Нетрадиционные виды  рисования.</vt:lpstr>
      <vt:lpstr>Техники использованные в работе:</vt:lpstr>
      <vt:lpstr>Цель  работы.  </vt:lpstr>
      <vt:lpstr>Рисование  оттиском картофеля.</vt:lpstr>
      <vt:lpstr> Рисование пальчиками. Ребенок опускает  краску в гуашь или набирает пальчиковую краску и наносит точку, пятнышки на бумагу. Каждый пальчик набирается краска разного цвета. После работы пальчики вытираются салфеткой, затем гуашь  легко смывается.   </vt:lpstr>
      <vt:lpstr>Рисование ладошкой.</vt:lpstr>
      <vt:lpstr>Рисование песком.</vt:lpstr>
      <vt:lpstr>Рисование  зубной  щёткой.</vt:lpstr>
      <vt:lpstr>Кляксография. Рисование  трубочкой.</vt:lpstr>
      <vt:lpstr>Рисование ватной палочкой.</vt:lpstr>
      <vt:lpstr>Презентация PowerPoint</vt:lpstr>
      <vt:lpstr>Вернисаж  детских  работ.</vt:lpstr>
      <vt:lpstr>Презентация PowerPoint</vt:lpstr>
      <vt:lpstr>Рисование  зубной  щеткой.</vt:lpstr>
      <vt:lpstr>Граттаж.</vt:lpstr>
      <vt:lpstr>Рисунок на  сжатой  бумаге.</vt:lpstr>
      <vt:lpstr>Рисование  на мокром листе бумаги.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  использования нетрадиционных техник   рисования.</vt:lpstr>
      <vt:lpstr>В старшем дошкольном возрасте дети осваивают ещё  более трудные методы и техники.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Нетрадиционное  рисование.</dc:title>
  <dc:creator>Home</dc:creator>
  <cp:lastModifiedBy>zu</cp:lastModifiedBy>
  <cp:revision>22</cp:revision>
  <dcterms:created xsi:type="dcterms:W3CDTF">2015-04-14T11:01:19Z</dcterms:created>
  <dcterms:modified xsi:type="dcterms:W3CDTF">2015-07-04T08:59:16Z</dcterms:modified>
</cp:coreProperties>
</file>